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3" r:id="rId5"/>
    <p:sldId id="307" r:id="rId6"/>
    <p:sldId id="309" r:id="rId7"/>
    <p:sldId id="308" r:id="rId8"/>
    <p:sldId id="291" r:id="rId9"/>
    <p:sldId id="280" r:id="rId10"/>
    <p:sldId id="283" r:id="rId11"/>
    <p:sldId id="286" r:id="rId12"/>
    <p:sldId id="300" r:id="rId13"/>
    <p:sldId id="288" r:id="rId14"/>
    <p:sldId id="305" r:id="rId15"/>
    <p:sldId id="297" r:id="rId16"/>
    <p:sldId id="298" r:id="rId17"/>
    <p:sldId id="293" r:id="rId18"/>
    <p:sldId id="295" r:id="rId19"/>
    <p:sldId id="303" r:id="rId20"/>
    <p:sldId id="304" r:id="rId21"/>
    <p:sldId id="302" r:id="rId22"/>
    <p:sldId id="310" r:id="rId23"/>
    <p:sldId id="312" r:id="rId24"/>
    <p:sldId id="313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F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9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F4285-3850-4A55-9516-B50A4966B31A}" type="datetimeFigureOut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852B3-92AF-4972-BFD2-C1F3595BE7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52B3-92AF-4972-BFD2-C1F3595BE7C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52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440724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549282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62E4-F87A-4965-A353-8E83058D9CEB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33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925-0305-48FB-9E02-E680C5245461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47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A118-2CC4-4578-A219-20D570FF610C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04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479-AA3F-4D5E-81ED-C094C0016D67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49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4634-61C4-4E2F-B36E-9D48BC272528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77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FAE-8C1B-4650-A9E5-B0FC8DC9FA37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2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F263-5548-45CE-9E99-EFA7A9BFD3BA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91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EB96-B743-4E04-B148-817AE96AB72E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17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426-2961-4002-89E8-801FF08DE570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90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EC24-DF0E-40C3-AB59-2C3BCAA5EE28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04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ECF-5FA7-429B-AF4C-A2827858F3F2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56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8B95-C236-450F-BB06-5DA4A0707C0C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94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8120-44A7-42B3-9050-CB9C4AB93764}" type="datetime1">
              <a:rPr lang="zh-CN" altLang="en-US" smtClean="0"/>
              <a:pPr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DADB-A839-4308-9B47-753F395266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5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2048" y="4407247"/>
            <a:ext cx="7772400" cy="1470025"/>
          </a:xfrm>
        </p:spPr>
        <p:txBody>
          <a:bodyPr/>
          <a:lstStyle/>
          <a:p>
            <a:r>
              <a:rPr lang="en-US" altLang="zh-CN" dirty="0"/>
              <a:t>OA</a:t>
            </a:r>
            <a:r>
              <a:rPr lang="zh-CN" altLang="en-US" dirty="0"/>
              <a:t>系统收文、校内请示报告流程培训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4941168"/>
            <a:ext cx="144016" cy="936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3568" y="4941168"/>
            <a:ext cx="72008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55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7170" name="Picture 2" descr="F:\2021年收文登记\QQ图片202111021437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243408"/>
            <a:ext cx="9229141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9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8194" name="Picture 2" descr="F:\2021年收文登记\QQ图片202111021437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"/>
            <a:ext cx="8715436" cy="614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2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07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026" name="Picture 2" descr="F:\2021年收文登记\QQ图片202111021453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79512" y="118342"/>
            <a:ext cx="525658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  1.3.2-2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加签键的使用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会办部门秘书加签</a:t>
            </a:r>
          </a:p>
        </p:txBody>
      </p:sp>
    </p:spTree>
    <p:extLst>
      <p:ext uri="{BB962C8B-B14F-4D97-AF65-F5344CB8AC3E}">
        <p14:creationId xmlns:p14="http://schemas.microsoft.com/office/powerpoint/2010/main" val="398546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372144"/>
            <a:ext cx="9865096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91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39552" y="120052"/>
            <a:ext cx="345638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  1.3.3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回退键的使用</a:t>
            </a:r>
          </a:p>
        </p:txBody>
      </p:sp>
    </p:spTree>
    <p:extLst>
      <p:ext uri="{BB962C8B-B14F-4D97-AF65-F5344CB8AC3E}">
        <p14:creationId xmlns:p14="http://schemas.microsoft.com/office/powerpoint/2010/main" val="45580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896448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40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961010" cy="368280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2.1</a:t>
            </a:r>
            <a:r>
              <a:rPr lang="zh-CN" altLang="en-US" sz="2000" dirty="0"/>
              <a:t>校内请示（报告）发起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30"/>
            <a:ext cx="9072594" cy="62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53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6350"/>
            <a:ext cx="8858312" cy="643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42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62918"/>
            <a:ext cx="5512696" cy="49006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2.2 </a:t>
            </a:r>
            <a:r>
              <a:rPr lang="zh-CN" altLang="zh-CN" sz="2000" dirty="0"/>
              <a:t>校内请示</a:t>
            </a:r>
            <a:r>
              <a:rPr lang="zh-CN" altLang="en-US" sz="2000" dirty="0"/>
              <a:t>（</a:t>
            </a:r>
            <a:r>
              <a:rPr lang="zh-CN" altLang="zh-CN" sz="2000" dirty="0"/>
              <a:t>报告</a:t>
            </a:r>
            <a:r>
              <a:rPr lang="zh-CN" altLang="en-US" sz="2000" dirty="0"/>
              <a:t>）</a:t>
            </a:r>
            <a:r>
              <a:rPr lang="zh-CN" altLang="zh-CN" sz="2000" dirty="0"/>
              <a:t>流程图</a:t>
            </a:r>
            <a:r>
              <a:rPr lang="zh-CN" altLang="en-US" sz="2000" dirty="0"/>
              <a:t>讲解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80512" cy="638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18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835696" y="274638"/>
            <a:ext cx="2808312" cy="1143000"/>
          </a:xfrm>
        </p:spPr>
        <p:txBody>
          <a:bodyPr/>
          <a:lstStyle/>
          <a:p>
            <a:r>
              <a:rPr lang="en-US" altLang="zh-CN" b="0" dirty="0">
                <a:solidFill>
                  <a:schemeClr val="bg1"/>
                </a:solidFill>
              </a:rPr>
              <a:t>CONTENTS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427984" y="52203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16930" y="1643050"/>
            <a:ext cx="3913437" cy="1169858"/>
            <a:chOff x="5025067" y="758393"/>
            <a:chExt cx="3692161" cy="1153008"/>
          </a:xfrm>
        </p:grpSpPr>
        <p:sp>
          <p:nvSpPr>
            <p:cNvPr id="11" name="圆角矩形 10"/>
            <p:cNvSpPr/>
            <p:nvPr/>
          </p:nvSpPr>
          <p:spPr>
            <a:xfrm>
              <a:off x="5025067" y="1516395"/>
              <a:ext cx="432048" cy="39500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48876" y="758393"/>
              <a:ext cx="3168352" cy="394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收文流程图阅读及流转举例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43570" y="2285992"/>
            <a:ext cx="3290212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校内请示（报告）流程图阅读及流转举例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4996780" y="1653153"/>
            <a:ext cx="448665" cy="4320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9952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500042"/>
            <a:ext cx="6827864" cy="52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1571612"/>
            <a:ext cx="81216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285728"/>
            <a:ext cx="396101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sz="2000" dirty="0"/>
              <a:t>2.3</a:t>
            </a:r>
            <a:r>
              <a:rPr lang="zh-CN" altLang="en-US" sz="2000" dirty="0"/>
              <a:t>校内请示（报告）举例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08"/>
            <a:ext cx="914400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9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19163"/>
            <a:ext cx="8475663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59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71663"/>
            <a:ext cx="8928993" cy="3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5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536" y="620688"/>
            <a:ext cx="72008" cy="4680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40140" y="2132856"/>
            <a:ext cx="2520280" cy="1872208"/>
            <a:chOff x="794131" y="1772816"/>
            <a:chExt cx="2520280" cy="1872208"/>
          </a:xfrm>
        </p:grpSpPr>
        <p:sp>
          <p:nvSpPr>
            <p:cNvPr id="9" name="矩形标注 8"/>
            <p:cNvSpPr/>
            <p:nvPr/>
          </p:nvSpPr>
          <p:spPr>
            <a:xfrm>
              <a:off x="899592" y="1772816"/>
              <a:ext cx="720080" cy="864096"/>
            </a:xfrm>
            <a:prstGeom prst="wedgeRectCallou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177281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4131" y="273818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180" y="312180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01333" y="3098223"/>
            <a:ext cx="2520280" cy="1872208"/>
            <a:chOff x="794131" y="1772816"/>
            <a:chExt cx="2520280" cy="1872208"/>
          </a:xfrm>
        </p:grpSpPr>
        <p:sp>
          <p:nvSpPr>
            <p:cNvPr id="14" name="矩形标注 13"/>
            <p:cNvSpPr/>
            <p:nvPr/>
          </p:nvSpPr>
          <p:spPr>
            <a:xfrm>
              <a:off x="899592" y="1772816"/>
              <a:ext cx="720080" cy="864096"/>
            </a:xfrm>
            <a:prstGeom prst="wedgeRectCallou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592" y="177281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131" y="273818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180" y="312180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62526" y="2132856"/>
            <a:ext cx="2520280" cy="1872208"/>
            <a:chOff x="794131" y="1772816"/>
            <a:chExt cx="2520280" cy="1872208"/>
          </a:xfrm>
        </p:grpSpPr>
        <p:sp>
          <p:nvSpPr>
            <p:cNvPr id="19" name="矩形标注 18"/>
            <p:cNvSpPr/>
            <p:nvPr/>
          </p:nvSpPr>
          <p:spPr>
            <a:xfrm>
              <a:off x="899592" y="1772816"/>
              <a:ext cx="720080" cy="864096"/>
            </a:xfrm>
            <a:prstGeom prst="wedgeRectCallou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9592" y="177281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131" y="273818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0180" y="312180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23720" y="3098223"/>
            <a:ext cx="2520280" cy="1872208"/>
            <a:chOff x="794131" y="1772816"/>
            <a:chExt cx="2520280" cy="1872208"/>
          </a:xfrm>
        </p:grpSpPr>
        <p:sp>
          <p:nvSpPr>
            <p:cNvPr id="24" name="矩形标注 23"/>
            <p:cNvSpPr/>
            <p:nvPr/>
          </p:nvSpPr>
          <p:spPr>
            <a:xfrm>
              <a:off x="899592" y="1772816"/>
              <a:ext cx="720080" cy="864096"/>
            </a:xfrm>
            <a:prstGeom prst="wedgeRectCallou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9592" y="1772816"/>
              <a:ext cx="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4131" y="273818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0180" y="312180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单击此处添加文本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24905"/>
            <a:ext cx="8147248" cy="49734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   1.1</a:t>
            </a:r>
            <a:r>
              <a:rPr lang="zh-CN" altLang="en-US" sz="2000" dirty="0"/>
              <a:t>收文流程图讲解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94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42917"/>
            <a:ext cx="7560840" cy="581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47248" cy="642942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流程压缩图</a:t>
            </a:r>
          </a:p>
        </p:txBody>
      </p:sp>
    </p:spTree>
    <p:extLst>
      <p:ext uri="{BB962C8B-B14F-4D97-AF65-F5344CB8AC3E}">
        <p14:creationId xmlns:p14="http://schemas.microsoft.com/office/powerpoint/2010/main" val="324734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166" y="0"/>
            <a:ext cx="4427984" cy="38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sz="2000" dirty="0"/>
              <a:t>   1.2</a:t>
            </a:r>
            <a:r>
              <a:rPr lang="zh-CN" altLang="en-US" sz="2000" dirty="0"/>
              <a:t>收文流转举例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128"/>
            <a:ext cx="9252520" cy="64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4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980728"/>
            <a:ext cx="6768752" cy="43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3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3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30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0042"/>
            <a:ext cx="8388424" cy="624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14348" y="71414"/>
            <a:ext cx="3209580" cy="418652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 1.3</a:t>
            </a:r>
            <a:r>
              <a:rPr lang="zh-CN" altLang="en-US" sz="2000" dirty="0"/>
              <a:t>常见案例及处理方法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71472" y="428604"/>
            <a:ext cx="271464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  1.3.1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完整领会领导批示</a:t>
            </a:r>
          </a:p>
        </p:txBody>
      </p:sp>
    </p:spTree>
    <p:extLst>
      <p:ext uri="{BB962C8B-B14F-4D97-AF65-F5344CB8AC3E}">
        <p14:creationId xmlns:p14="http://schemas.microsoft.com/office/powerpoint/2010/main" val="418426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DADB-A839-4308-9B47-753F395266E3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0" y="42864"/>
            <a:ext cx="522007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  1.3.2-1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加签键的使用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----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主办部门秘书加签</a:t>
            </a:r>
          </a:p>
        </p:txBody>
      </p:sp>
      <p:pic>
        <p:nvPicPr>
          <p:cNvPr id="6" name="Picture 2" descr="F:\2021年收文登记\QQ图片202111021437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2"/>
            <a:ext cx="9144000" cy="59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4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191</Words>
  <Application>Microsoft Office PowerPoint</Application>
  <PresentationFormat>全屏显示(4:3)</PresentationFormat>
  <Paragraphs>58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黑体</vt:lpstr>
      <vt:lpstr>微软雅黑</vt:lpstr>
      <vt:lpstr>Arial</vt:lpstr>
      <vt:lpstr>Calibri</vt:lpstr>
      <vt:lpstr>Office 主题​​</vt:lpstr>
      <vt:lpstr>OA系统收文、校内请示报告流程培训</vt:lpstr>
      <vt:lpstr>CONTENTS</vt:lpstr>
      <vt:lpstr>   1.1收文流程图讲解</vt:lpstr>
      <vt:lpstr>流程压缩图</vt:lpstr>
      <vt:lpstr>PowerPoint 演示文稿</vt:lpstr>
      <vt:lpstr>PowerPoint 演示文稿</vt:lpstr>
      <vt:lpstr>PowerPoint 演示文稿</vt:lpstr>
      <vt:lpstr> 1.3常见案例及处理方法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2.1校内请示（报告）发起</vt:lpstr>
      <vt:lpstr>PowerPoint 演示文稿</vt:lpstr>
      <vt:lpstr>2.2 校内请示（报告）流程图讲解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张静</cp:lastModifiedBy>
  <cp:revision>297</cp:revision>
  <dcterms:created xsi:type="dcterms:W3CDTF">2012-08-11T05:35:55Z</dcterms:created>
  <dcterms:modified xsi:type="dcterms:W3CDTF">2023-09-06T03:09:55Z</dcterms:modified>
</cp:coreProperties>
</file>